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5FE0FE13-3984-4AB4-A88F-22C76FABB1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titlu 2">
            <a:extLst>
              <a:ext uri="{FF2B5EF4-FFF2-40B4-BE49-F238E27FC236}">
                <a16:creationId xmlns:a16="http://schemas.microsoft.com/office/drawing/2014/main" id="{B46F5D18-AC86-403C-9F94-1817500FB5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o-RO"/>
              <a:t>Faceți clic pentru a edita stilul de subtitlu coordonator</a:t>
            </a:r>
            <a:endParaRPr lang="en-US"/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7C5BC3FF-4F4F-4C1A-A631-A9093DB85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0468-3C7B-4686-A033-6C121D3BEC2B}" type="datetimeFigureOut">
              <a:rPr lang="en-US" smtClean="0"/>
              <a:t>3/1/2025</a:t>
            </a:fld>
            <a:endParaRPr lang="en-US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A19D285D-FC66-4A15-BB0B-96395C2E6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10C6C6A7-61F2-4440-A509-49225537B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421E4-E2CE-4E6A-9FDC-791EAC226C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224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B60B31F9-2F29-4C44-A444-FB87DA219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vertical 2">
            <a:extLst>
              <a:ext uri="{FF2B5EF4-FFF2-40B4-BE49-F238E27FC236}">
                <a16:creationId xmlns:a16="http://schemas.microsoft.com/office/drawing/2014/main" id="{9B48405F-540F-47E2-8466-D42396540B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A01C0049-0708-4545-93C8-DF711F2EF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0468-3C7B-4686-A033-6C121D3BEC2B}" type="datetimeFigureOut">
              <a:rPr lang="en-US" smtClean="0"/>
              <a:t>3/1/2025</a:t>
            </a:fld>
            <a:endParaRPr lang="en-US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34FC6961-D4DA-4BDF-9B52-817AF9EF9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B89A8759-CD43-4A67-9A65-8B2E2C362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421E4-E2CE-4E6A-9FDC-791EAC226C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656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>
            <a:extLst>
              <a:ext uri="{FF2B5EF4-FFF2-40B4-BE49-F238E27FC236}">
                <a16:creationId xmlns:a16="http://schemas.microsoft.com/office/drawing/2014/main" id="{E1D5924B-A469-4C3B-B199-7B94668D10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vertical 2">
            <a:extLst>
              <a:ext uri="{FF2B5EF4-FFF2-40B4-BE49-F238E27FC236}">
                <a16:creationId xmlns:a16="http://schemas.microsoft.com/office/drawing/2014/main" id="{3B7B89A6-7A25-4670-8266-B8CA293006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F27ACA91-5893-43CB-959D-8A7E0992C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0468-3C7B-4686-A033-6C121D3BEC2B}" type="datetimeFigureOut">
              <a:rPr lang="en-US" smtClean="0"/>
              <a:t>3/1/2025</a:t>
            </a:fld>
            <a:endParaRPr lang="en-US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9A2D9D9A-4158-4CD7-A11C-84A53E54B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80278F37-764C-480F-B584-ADA4206EB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421E4-E2CE-4E6A-9FDC-791EAC226C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52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532D046C-97CA-44A1-AD8C-EFEAEF92A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2411802E-1D2A-47A6-9231-990E4F2238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E35C32C8-7EAA-41A1-A6E4-8B63AE156A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0468-3C7B-4686-A033-6C121D3BEC2B}" type="datetimeFigureOut">
              <a:rPr lang="en-US" smtClean="0"/>
              <a:t>3/1/2025</a:t>
            </a:fld>
            <a:endParaRPr lang="en-US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79E53984-EFE4-482B-88DD-F866B71DD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0EE92290-6A5E-402F-82B1-1C75FB5AD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421E4-E2CE-4E6A-9FDC-791EAC226C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41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E2B528CC-5FEA-41BA-A1B8-16155D78C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7A765D09-DC3C-4D4B-BD5B-16A8DF3BC7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B06EFE8D-551E-4DC5-B2FF-69618372C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0468-3C7B-4686-A033-6C121D3BEC2B}" type="datetimeFigureOut">
              <a:rPr lang="en-US" smtClean="0"/>
              <a:t>3/1/2025</a:t>
            </a:fld>
            <a:endParaRPr lang="en-US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06074CB9-298F-4FC9-A527-85BA5E59C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F59C1CD0-7C9C-4C97-8ECC-F779B0BA1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421E4-E2CE-4E6A-9FDC-791EAC226C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903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F1EF6115-1343-4B36-A436-C94D6F995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9EB0F999-430C-418D-9C28-303E4E59CB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conținut 3">
            <a:extLst>
              <a:ext uri="{FF2B5EF4-FFF2-40B4-BE49-F238E27FC236}">
                <a16:creationId xmlns:a16="http://schemas.microsoft.com/office/drawing/2014/main" id="{21894D83-B2B4-47B2-B7E1-6ABB8BFD3A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5" name="Substituent dată 4">
            <a:extLst>
              <a:ext uri="{FF2B5EF4-FFF2-40B4-BE49-F238E27FC236}">
                <a16:creationId xmlns:a16="http://schemas.microsoft.com/office/drawing/2014/main" id="{C0E6E7FA-E88B-4CA1-AB9C-2033A2E61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0468-3C7B-4686-A033-6C121D3BEC2B}" type="datetimeFigureOut">
              <a:rPr lang="en-US" smtClean="0"/>
              <a:t>3/1/2025</a:t>
            </a:fld>
            <a:endParaRPr lang="en-US"/>
          </a:p>
        </p:txBody>
      </p:sp>
      <p:sp>
        <p:nvSpPr>
          <p:cNvPr id="6" name="Substituent subsol 5">
            <a:extLst>
              <a:ext uri="{FF2B5EF4-FFF2-40B4-BE49-F238E27FC236}">
                <a16:creationId xmlns:a16="http://schemas.microsoft.com/office/drawing/2014/main" id="{6D627B91-9CD9-4109-9A0B-7799BC59EC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>
            <a:extLst>
              <a:ext uri="{FF2B5EF4-FFF2-40B4-BE49-F238E27FC236}">
                <a16:creationId xmlns:a16="http://schemas.microsoft.com/office/drawing/2014/main" id="{FFA90A38-FDA2-450C-8741-78F0A012D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421E4-E2CE-4E6A-9FDC-791EAC226C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934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9DF2A7CB-EFCD-462F-B28D-A3A3C0886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0B2E3437-2F70-4ACB-A18B-455E995573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4" name="Substituent conținut 3">
            <a:extLst>
              <a:ext uri="{FF2B5EF4-FFF2-40B4-BE49-F238E27FC236}">
                <a16:creationId xmlns:a16="http://schemas.microsoft.com/office/drawing/2014/main" id="{9082490B-859C-4792-9E69-1ABED031FF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5" name="Substituent text 4">
            <a:extLst>
              <a:ext uri="{FF2B5EF4-FFF2-40B4-BE49-F238E27FC236}">
                <a16:creationId xmlns:a16="http://schemas.microsoft.com/office/drawing/2014/main" id="{DD1998D4-2EB6-4627-83EB-3CF6B20EE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6" name="Substituent conținut 5">
            <a:extLst>
              <a:ext uri="{FF2B5EF4-FFF2-40B4-BE49-F238E27FC236}">
                <a16:creationId xmlns:a16="http://schemas.microsoft.com/office/drawing/2014/main" id="{DDC94BD5-17D3-4864-8E09-176F918595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7" name="Substituent dată 6">
            <a:extLst>
              <a:ext uri="{FF2B5EF4-FFF2-40B4-BE49-F238E27FC236}">
                <a16:creationId xmlns:a16="http://schemas.microsoft.com/office/drawing/2014/main" id="{6A6A386E-C8B7-43A6-AD56-7FCEE9E19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0468-3C7B-4686-A033-6C121D3BEC2B}" type="datetimeFigureOut">
              <a:rPr lang="en-US" smtClean="0"/>
              <a:t>3/1/2025</a:t>
            </a:fld>
            <a:endParaRPr lang="en-US"/>
          </a:p>
        </p:txBody>
      </p:sp>
      <p:sp>
        <p:nvSpPr>
          <p:cNvPr id="8" name="Substituent subsol 7">
            <a:extLst>
              <a:ext uri="{FF2B5EF4-FFF2-40B4-BE49-F238E27FC236}">
                <a16:creationId xmlns:a16="http://schemas.microsoft.com/office/drawing/2014/main" id="{D9D6AD81-506B-40DC-9FDC-81D765BAB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ubstituent număr diapozitiv 8">
            <a:extLst>
              <a:ext uri="{FF2B5EF4-FFF2-40B4-BE49-F238E27FC236}">
                <a16:creationId xmlns:a16="http://schemas.microsoft.com/office/drawing/2014/main" id="{B1FE116F-3EB1-47C4-B54E-E79827DFB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421E4-E2CE-4E6A-9FDC-791EAC226C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877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B71C3471-5E16-41D4-8CC7-EABF2516B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dată 2">
            <a:extLst>
              <a:ext uri="{FF2B5EF4-FFF2-40B4-BE49-F238E27FC236}">
                <a16:creationId xmlns:a16="http://schemas.microsoft.com/office/drawing/2014/main" id="{3D029CAB-1BE8-4485-9143-87FF141B0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0468-3C7B-4686-A033-6C121D3BEC2B}" type="datetimeFigureOut">
              <a:rPr lang="en-US" smtClean="0"/>
              <a:t>3/1/2025</a:t>
            </a:fld>
            <a:endParaRPr lang="en-US"/>
          </a:p>
        </p:txBody>
      </p:sp>
      <p:sp>
        <p:nvSpPr>
          <p:cNvPr id="4" name="Substituent subsol 3">
            <a:extLst>
              <a:ext uri="{FF2B5EF4-FFF2-40B4-BE49-F238E27FC236}">
                <a16:creationId xmlns:a16="http://schemas.microsoft.com/office/drawing/2014/main" id="{F6D05E9E-C85A-4C4A-B955-74B6E190E3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stituent număr diapozitiv 4">
            <a:extLst>
              <a:ext uri="{FF2B5EF4-FFF2-40B4-BE49-F238E27FC236}">
                <a16:creationId xmlns:a16="http://schemas.microsoft.com/office/drawing/2014/main" id="{B4E26CB5-57C1-4540-AFB7-F3CB851038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421E4-E2CE-4E6A-9FDC-791EAC226C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958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>
            <a:extLst>
              <a:ext uri="{FF2B5EF4-FFF2-40B4-BE49-F238E27FC236}">
                <a16:creationId xmlns:a16="http://schemas.microsoft.com/office/drawing/2014/main" id="{C5A66A90-9390-49F3-8E2A-CEF0B32F0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0468-3C7B-4686-A033-6C121D3BEC2B}" type="datetimeFigureOut">
              <a:rPr lang="en-US" smtClean="0"/>
              <a:t>3/1/2025</a:t>
            </a:fld>
            <a:endParaRPr lang="en-US"/>
          </a:p>
        </p:txBody>
      </p:sp>
      <p:sp>
        <p:nvSpPr>
          <p:cNvPr id="3" name="Substituent subsol 2">
            <a:extLst>
              <a:ext uri="{FF2B5EF4-FFF2-40B4-BE49-F238E27FC236}">
                <a16:creationId xmlns:a16="http://schemas.microsoft.com/office/drawing/2014/main" id="{711800BF-1BAF-4728-9FBA-DB1FD473B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stituent număr diapozitiv 3">
            <a:extLst>
              <a:ext uri="{FF2B5EF4-FFF2-40B4-BE49-F238E27FC236}">
                <a16:creationId xmlns:a16="http://schemas.microsoft.com/office/drawing/2014/main" id="{D882D154-79DE-42FF-98D3-DD38D6E3C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421E4-E2CE-4E6A-9FDC-791EAC226C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029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68228B3A-6D3A-47DC-9858-47AD81D2F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F05CA9C8-81AD-445A-8D87-790A4EF3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text 3">
            <a:extLst>
              <a:ext uri="{FF2B5EF4-FFF2-40B4-BE49-F238E27FC236}">
                <a16:creationId xmlns:a16="http://schemas.microsoft.com/office/drawing/2014/main" id="{287A6CAF-6B19-480A-BB0A-F8464AB5F0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5" name="Substituent dată 4">
            <a:extLst>
              <a:ext uri="{FF2B5EF4-FFF2-40B4-BE49-F238E27FC236}">
                <a16:creationId xmlns:a16="http://schemas.microsoft.com/office/drawing/2014/main" id="{373C1F10-B781-441E-94BE-DE5CF4BC9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0468-3C7B-4686-A033-6C121D3BEC2B}" type="datetimeFigureOut">
              <a:rPr lang="en-US" smtClean="0"/>
              <a:t>3/1/2025</a:t>
            </a:fld>
            <a:endParaRPr lang="en-US"/>
          </a:p>
        </p:txBody>
      </p:sp>
      <p:sp>
        <p:nvSpPr>
          <p:cNvPr id="6" name="Substituent subsol 5">
            <a:extLst>
              <a:ext uri="{FF2B5EF4-FFF2-40B4-BE49-F238E27FC236}">
                <a16:creationId xmlns:a16="http://schemas.microsoft.com/office/drawing/2014/main" id="{DA0F7336-AC11-42AA-BD07-F9045A27F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>
            <a:extLst>
              <a:ext uri="{FF2B5EF4-FFF2-40B4-BE49-F238E27FC236}">
                <a16:creationId xmlns:a16="http://schemas.microsoft.com/office/drawing/2014/main" id="{6643F7A2-35B2-41B1-9D4F-29F3AA0B3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421E4-E2CE-4E6A-9FDC-791EAC226C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884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180AD92C-5F85-4F7B-90BE-A00440595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imagine 2">
            <a:extLst>
              <a:ext uri="{FF2B5EF4-FFF2-40B4-BE49-F238E27FC236}">
                <a16:creationId xmlns:a16="http://schemas.microsoft.com/office/drawing/2014/main" id="{E4329846-73FE-4CEE-950F-53E0CF759A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ubstituent text 3">
            <a:extLst>
              <a:ext uri="{FF2B5EF4-FFF2-40B4-BE49-F238E27FC236}">
                <a16:creationId xmlns:a16="http://schemas.microsoft.com/office/drawing/2014/main" id="{5F95599D-D942-440F-A612-60BA17F07C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5" name="Substituent dată 4">
            <a:extLst>
              <a:ext uri="{FF2B5EF4-FFF2-40B4-BE49-F238E27FC236}">
                <a16:creationId xmlns:a16="http://schemas.microsoft.com/office/drawing/2014/main" id="{00A3AA8E-6D65-46D7-A315-A4B394BB8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0468-3C7B-4686-A033-6C121D3BEC2B}" type="datetimeFigureOut">
              <a:rPr lang="en-US" smtClean="0"/>
              <a:t>3/1/2025</a:t>
            </a:fld>
            <a:endParaRPr lang="en-US"/>
          </a:p>
        </p:txBody>
      </p:sp>
      <p:sp>
        <p:nvSpPr>
          <p:cNvPr id="6" name="Substituent subsol 5">
            <a:extLst>
              <a:ext uri="{FF2B5EF4-FFF2-40B4-BE49-F238E27FC236}">
                <a16:creationId xmlns:a16="http://schemas.microsoft.com/office/drawing/2014/main" id="{D1B547CA-A66F-440B-89B7-A420B0168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>
            <a:extLst>
              <a:ext uri="{FF2B5EF4-FFF2-40B4-BE49-F238E27FC236}">
                <a16:creationId xmlns:a16="http://schemas.microsoft.com/office/drawing/2014/main" id="{9C066124-A6F3-4082-971B-7C0E5319D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421E4-E2CE-4E6A-9FDC-791EAC226C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392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>
            <a:extLst>
              <a:ext uri="{FF2B5EF4-FFF2-40B4-BE49-F238E27FC236}">
                <a16:creationId xmlns:a16="http://schemas.microsoft.com/office/drawing/2014/main" id="{176590CA-0B8E-4CDA-B768-A26699D52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06218355-9833-4B44-BD5A-26BE55B072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5404F63C-244F-4040-9787-FF9AE5D2A0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E0468-3C7B-4686-A033-6C121D3BEC2B}" type="datetimeFigureOut">
              <a:rPr lang="en-US" smtClean="0"/>
              <a:t>3/1/2025</a:t>
            </a:fld>
            <a:endParaRPr lang="en-US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AECFC7AB-37B6-4D56-BA1C-13E3C650E9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89253B16-09B2-4B0E-9A41-AD39F7351E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7421E4-E2CE-4E6A-9FDC-791EAC226C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396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A43CB188-536D-48F2-BDAB-D8592A14F9F4}"/>
              </a:ext>
            </a:extLst>
          </p:cNvPr>
          <p:cNvSpPr/>
          <p:nvPr/>
        </p:nvSpPr>
        <p:spPr>
          <a:xfrm rot="20912944">
            <a:off x="528146" y="3553737"/>
            <a:ext cx="2407622" cy="2779643"/>
          </a:xfrm>
          <a:custGeom>
            <a:avLst/>
            <a:gdLst/>
            <a:ahLst/>
            <a:cxnLst/>
            <a:rect l="l" t="t" r="r" b="b"/>
            <a:pathLst>
              <a:path w="3039808" h="4114800">
                <a:moveTo>
                  <a:pt x="0" y="0"/>
                </a:moveTo>
                <a:lnTo>
                  <a:pt x="3039808" y="0"/>
                </a:lnTo>
                <a:lnTo>
                  <a:pt x="303980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3" name="Freeform 4">
            <a:extLst>
              <a:ext uri="{FF2B5EF4-FFF2-40B4-BE49-F238E27FC236}">
                <a16:creationId xmlns:a16="http://schemas.microsoft.com/office/drawing/2014/main" id="{6D6F942B-9603-4737-833E-492DB2C8AC71}"/>
              </a:ext>
            </a:extLst>
          </p:cNvPr>
          <p:cNvSpPr/>
          <p:nvPr/>
        </p:nvSpPr>
        <p:spPr>
          <a:xfrm>
            <a:off x="3652078" y="3429000"/>
            <a:ext cx="4762250" cy="2659661"/>
          </a:xfrm>
          <a:custGeom>
            <a:avLst/>
            <a:gdLst/>
            <a:ahLst/>
            <a:cxnLst/>
            <a:rect l="l" t="t" r="r" b="b"/>
            <a:pathLst>
              <a:path w="7315200" h="3422904">
                <a:moveTo>
                  <a:pt x="0" y="0"/>
                </a:moveTo>
                <a:lnTo>
                  <a:pt x="7315200" y="0"/>
                </a:lnTo>
                <a:lnTo>
                  <a:pt x="7315200" y="3422904"/>
                </a:lnTo>
                <a:lnTo>
                  <a:pt x="0" y="342290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2">
            <a:extLst>
              <a:ext uri="{FF2B5EF4-FFF2-40B4-BE49-F238E27FC236}">
                <a16:creationId xmlns:a16="http://schemas.microsoft.com/office/drawing/2014/main" id="{2C2C9437-B998-4BC7-801F-239D7247022F}"/>
              </a:ext>
            </a:extLst>
          </p:cNvPr>
          <p:cNvSpPr/>
          <p:nvPr/>
        </p:nvSpPr>
        <p:spPr>
          <a:xfrm rot="687056" flipH="1">
            <a:off x="9130639" y="3479845"/>
            <a:ext cx="2407622" cy="2779643"/>
          </a:xfrm>
          <a:custGeom>
            <a:avLst/>
            <a:gdLst/>
            <a:ahLst/>
            <a:cxnLst/>
            <a:rect l="l" t="t" r="r" b="b"/>
            <a:pathLst>
              <a:path w="3039808" h="4114800">
                <a:moveTo>
                  <a:pt x="0" y="0"/>
                </a:moveTo>
                <a:lnTo>
                  <a:pt x="3039808" y="0"/>
                </a:lnTo>
                <a:lnTo>
                  <a:pt x="303980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6387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">
            <a:extLst>
              <a:ext uri="{FF2B5EF4-FFF2-40B4-BE49-F238E27FC236}">
                <a16:creationId xmlns:a16="http://schemas.microsoft.com/office/drawing/2014/main" id="{8533446C-3C71-4060-9698-0A6F6904496F}"/>
              </a:ext>
            </a:extLst>
          </p:cNvPr>
          <p:cNvSpPr/>
          <p:nvPr/>
        </p:nvSpPr>
        <p:spPr>
          <a:xfrm>
            <a:off x="910298" y="1254530"/>
            <a:ext cx="1906793" cy="3289761"/>
          </a:xfrm>
          <a:custGeom>
            <a:avLst/>
            <a:gdLst/>
            <a:ahLst/>
            <a:cxnLst/>
            <a:rect l="l" t="t" r="r" b="b"/>
            <a:pathLst>
              <a:path w="3428968" h="5361253">
                <a:moveTo>
                  <a:pt x="0" y="0"/>
                </a:moveTo>
                <a:lnTo>
                  <a:pt x="3428968" y="0"/>
                </a:lnTo>
                <a:lnTo>
                  <a:pt x="3428968" y="5361253"/>
                </a:lnTo>
                <a:lnTo>
                  <a:pt x="0" y="536125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effectLst/>
        </p:spPr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7E324B76-A143-4F1C-A1E8-6F6591D319A4}"/>
              </a:ext>
            </a:extLst>
          </p:cNvPr>
          <p:cNvSpPr/>
          <p:nvPr/>
        </p:nvSpPr>
        <p:spPr>
          <a:xfrm>
            <a:off x="3389746" y="2986742"/>
            <a:ext cx="4673600" cy="3289761"/>
          </a:xfrm>
          <a:custGeom>
            <a:avLst/>
            <a:gdLst/>
            <a:ahLst/>
            <a:cxnLst/>
            <a:rect l="l" t="t" r="r" b="b"/>
            <a:pathLst>
              <a:path w="4389585" h="4535086">
                <a:moveTo>
                  <a:pt x="0" y="0"/>
                </a:moveTo>
                <a:lnTo>
                  <a:pt x="4389585" y="0"/>
                </a:lnTo>
                <a:lnTo>
                  <a:pt x="4389585" y="4535086"/>
                </a:lnTo>
                <a:lnTo>
                  <a:pt x="0" y="453508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effectLst/>
        </p:spPr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3515FA70-5AA0-48BA-ADB1-23AF2677BCEC}"/>
              </a:ext>
            </a:extLst>
          </p:cNvPr>
          <p:cNvSpPr/>
          <p:nvPr/>
        </p:nvSpPr>
        <p:spPr>
          <a:xfrm>
            <a:off x="9277286" y="2451033"/>
            <a:ext cx="1906793" cy="3377112"/>
          </a:xfrm>
          <a:custGeom>
            <a:avLst/>
            <a:gdLst/>
            <a:ahLst/>
            <a:cxnLst/>
            <a:rect l="l" t="t" r="r" b="b"/>
            <a:pathLst>
              <a:path w="2604780" h="4305422">
                <a:moveTo>
                  <a:pt x="0" y="0"/>
                </a:moveTo>
                <a:lnTo>
                  <a:pt x="2604780" y="0"/>
                </a:lnTo>
                <a:lnTo>
                  <a:pt x="2604780" y="4305422"/>
                </a:lnTo>
                <a:lnTo>
                  <a:pt x="0" y="430542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effectLst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0717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9248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7035860"/>
      </p:ext>
    </p:extLst>
  </p:cSld>
  <p:clrMapOvr>
    <a:masterClrMapping/>
  </p:clrMapOvr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PresentationFormat>Ecran lat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Fonturi utilizate</vt:lpstr>
      </vt:variant>
      <vt:variant>
        <vt:i4>3</vt:i4>
      </vt:variant>
      <vt:variant>
        <vt:lpstr>Temă</vt:lpstr>
      </vt:variant>
      <vt:variant>
        <vt:i4>1</vt:i4>
      </vt:variant>
      <vt:variant>
        <vt:lpstr>Titluri diapozitive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Temă Office</vt:lpstr>
      <vt:lpstr>Prezentare PowerPoint</vt:lpstr>
      <vt:lpstr>Prezentare PowerPoint</vt:lpstr>
      <vt:lpstr>Prezentare PowerPoint</vt:lpstr>
      <vt:lpstr>Prezentare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2025-02-21T15:09:47Z</dcterms:created>
  <dcterms:modified xsi:type="dcterms:W3CDTF">2025-03-01T11:08:23Z</dcterms:modified>
</cp:coreProperties>
</file>